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0" r:id="rId4"/>
    <p:sldId id="436" r:id="rId5"/>
    <p:sldId id="440" r:id="rId6"/>
    <p:sldId id="459" r:id="rId7"/>
    <p:sldId id="464" r:id="rId8"/>
    <p:sldId id="457" r:id="rId9"/>
    <p:sldId id="465" r:id="rId10"/>
    <p:sldId id="466" r:id="rId11"/>
    <p:sldId id="467" r:id="rId12"/>
    <p:sldId id="468" r:id="rId13"/>
    <p:sldId id="469" r:id="rId14"/>
    <p:sldId id="470" r:id="rId15"/>
    <p:sldId id="444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ᵀᴴᴱ ᴼᴿᴵᴳᴵᴻᴬᴸ Wolfenstein" userId="215f646470bc261a" providerId="LiveId" clId="{B8286DF6-407A-4385-9B05-204537352E0F}" dt="2021-02-27T09:54:25.645" v="64" actId="14826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B8286DF6-407A-4385-9B05-204537352E0F}" dt="2021-02-27T09:53:40.337" v="6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8286DF6-407A-4385-9B05-204537352E0F}" dt="2021-02-27T09:54:03.707" v="63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B8286DF6-407A-4385-9B05-204537352E0F}" dt="2021-02-27T09:54:25.645" v="64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ᵀᴴᴱ ᴼᴿᴵᴳᴵᴻᴬᴸ Wolfenstein" userId="215f646470bc261a" providerId="LiveId" clId="{B8286DF6-407A-4385-9B05-204537352E0F}" dt="2021-02-27T09:59:18.929" v="642" actId="14100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B8286DF6-407A-4385-9B05-204537352E0F}" dt="2021-02-27T09:59:18.929" v="642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B8286DF6-407A-4385-9B05-204537352E0F}" dt="2021-02-27T09:54:41.590" v="69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B8286DF6-407A-4385-9B05-204537352E0F}" dt="2021-02-27T09:54:33.059" v="66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2-27T12:15:46.396" v="273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2-27T12:15:46.396" v="2731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modSp add modAnim">
        <pc:chgData name="Siniša ᵀᴴᴱ ᴼᴿᴵᴳᴵᴻᴬᴸ Wolfenstein" userId="215f646470bc261a" providerId="LiveId" clId="{B8286DF6-407A-4385-9B05-204537352E0F}" dt="2021-02-27T11:41:27.333" v="1229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B8286DF6-407A-4385-9B05-204537352E0F}" dt="2021-02-27T11:41:02.513" v="1225" actId="255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1:38:42.097" v="1111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B8286DF6-407A-4385-9B05-204537352E0F}" dt="2021-02-27T11:39:45.303" v="1115" actId="14100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B8286DF6-407A-4385-9B05-204537352E0F}" dt="2021-02-27T11:39:08.908" v="1112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B8286DF6-407A-4385-9B05-204537352E0F}" dt="2021-02-27T11:53:57.191" v="1987" actId="114"/>
        <pc:sldMkLst>
          <pc:docMk/>
          <pc:sldMk cId="4188146968" sldId="459"/>
        </pc:sldMkLst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5" creationId="{7EFF38A0-CDE8-4B51-80CB-63FE498CEFA2}"/>
          </ac:spMkLst>
        </pc:spChg>
        <pc:spChg chg="mod">
          <ac:chgData name="Siniša ᵀᴴᴱ ᴼᴿᴵᴳᴵᴻᴬᴸ Wolfenstein" userId="215f646470bc261a" providerId="LiveId" clId="{B8286DF6-407A-4385-9B05-204537352E0F}" dt="2021-02-27T11:53:57.191" v="1987" actId="114"/>
          <ac:spMkLst>
            <pc:docMk/>
            <pc:sldMk cId="4188146968" sldId="45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7" creationId="{9FC6704B-75AA-461A-A49C-26302B258DF3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8" creationId="{8A286BD4-72FC-46DD-9C3B-706005602237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9" creationId="{77B74056-1EAD-4A2D-A1A3-FF56A2D38D69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0" creationId="{00D43665-FC98-44A6-A70B-DC629655196A}"/>
          </ac:spMkLst>
        </pc:spChg>
        <pc:spChg chg="del">
          <ac:chgData name="Siniša ᵀᴴᴱ ᴼᴿᴵᴳᴵᴻᴬᴸ Wolfenstein" userId="215f646470bc261a" providerId="LiveId" clId="{B8286DF6-407A-4385-9B05-204537352E0F}" dt="2021-02-27T11:50:59.519" v="1580" actId="478"/>
          <ac:spMkLst>
            <pc:docMk/>
            <pc:sldMk cId="4188146968" sldId="459"/>
            <ac:spMk id="11" creationId="{910E8296-3F91-460E-AD59-3CF6FA571AAB}"/>
          </ac:spMkLst>
        </pc:spChg>
        <pc:picChg chg="mod">
          <ac:chgData name="Siniša ᵀᴴᴱ ᴼᴿᴵᴳᴵᴻᴬᴸ Wolfenstein" userId="215f646470bc261a" providerId="LiveId" clId="{B8286DF6-407A-4385-9B05-204537352E0F}" dt="2021-02-27T11:50:52.031" v="1579" actId="1076"/>
          <ac:picMkLst>
            <pc:docMk/>
            <pc:sldMk cId="4188146968" sldId="459"/>
            <ac:picMk id="2" creationId="{B69E1C10-ACFD-49C4-B019-6B92ED78F85E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9:55.683" v="4061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60404417-70EA-4562-99B0-FF0AA0CDD73A}" dt="2021-01-15T13:15:50.815" v="76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60404417-70EA-4562-99B0-FF0AA0CDD73A}" dt="2021-01-15T13:15:00.326" v="7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60404417-70EA-4562-99B0-FF0AA0CDD73A}" dt="2021-01-15T13:15:22.455" v="75" actId="1038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60404417-70EA-4562-99B0-FF0AA0CDD73A}" dt="2021-01-15T13:15:50.815" v="76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60404417-70EA-4562-99B0-FF0AA0CDD73A}" dt="2021-01-15T13:20:49.009" v="697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60404417-70EA-4562-99B0-FF0AA0CDD73A}" dt="2021-01-15T13:20:49.009" v="697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60404417-70EA-4562-99B0-FF0AA0CDD73A}" dt="2021-01-15T13:16:12.054" v="80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60404417-70EA-4562-99B0-FF0AA0CDD73A}" dt="2021-01-15T13:16:05.501" v="78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delSp modSp delAnim modAnim">
        <pc:chgData name="Siniša Vuksan" userId="3af124f9-b8e7-46e3-9422-21ae1d17ac0b" providerId="ADAL" clId="{60404417-70EA-4562-99B0-FF0AA0CDD73A}" dt="2021-01-15T15:56:32.794" v="4043"/>
        <pc:sldMkLst>
          <pc:docMk/>
          <pc:sldMk cId="386841859" sldId="436"/>
        </pc:sldMkLst>
        <pc:spChg chg="mod">
          <ac:chgData name="Siniša Vuksan" userId="3af124f9-b8e7-46e3-9422-21ae1d17ac0b" providerId="ADAL" clId="{60404417-70EA-4562-99B0-FF0AA0CDD73A}" dt="2021-01-15T14:39:22.717" v="793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0404417-70EA-4562-99B0-FF0AA0CDD73A}" dt="2021-01-15T14:37:04.928" v="705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4:39:45.924" v="797" actId="478"/>
          <ac:spMkLst>
            <pc:docMk/>
            <pc:sldMk cId="386841859" sldId="436"/>
            <ac:spMk id="8" creationId="{E221FC19-7453-417E-B0EF-5538282095E6}"/>
          </ac:spMkLst>
        </pc:spChg>
        <pc:spChg chg="add mod">
          <ac:chgData name="Siniša Vuksan" userId="3af124f9-b8e7-46e3-9422-21ae1d17ac0b" providerId="ADAL" clId="{60404417-70EA-4562-99B0-FF0AA0CDD73A}" dt="2021-01-15T14:40:32.015" v="902" actId="20577"/>
          <ac:spMkLst>
            <pc:docMk/>
            <pc:sldMk cId="386841859" sldId="436"/>
            <ac:spMk id="9" creationId="{8486D2A1-1A1D-4F81-AD96-A31FD4BA98EC}"/>
          </ac:spMkLst>
        </pc:spChg>
        <pc:spChg chg="add mod">
          <ac:chgData name="Siniša Vuksan" userId="3af124f9-b8e7-46e3-9422-21ae1d17ac0b" providerId="ADAL" clId="{60404417-70EA-4562-99B0-FF0AA0CDD73A}" dt="2021-01-15T14:42:38.605" v="1048" actId="1076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Vuksan" userId="3af124f9-b8e7-46e3-9422-21ae1d17ac0b" providerId="ADAL" clId="{60404417-70EA-4562-99B0-FF0AA0CDD73A}" dt="2021-01-15T14:38:44.512" v="712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4:41:19.585" v="916" actId="103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60404417-70EA-4562-99B0-FF0AA0CDD73A}" dt="2021-01-15T14:39:48.939" v="79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ᵀᴴᴱ ᴼᴿᴵᴳᴵᴻᴬᴸ Wolfenstein" userId="215f646470bc261a" providerId="LiveId" clId="{02FC7EFA-2E7F-4788-AACD-E0736368D5A1}" dt="2021-03-26T09:00:57.519" v="77" actId="1037"/>
        <pc:sldMkLst>
          <pc:docMk/>
          <pc:sldMk cId="2122178903" sldId="288"/>
        </pc:sldMkLst>
        <pc:spChg chg="mod">
          <ac:chgData name="Siniša ᵀᴴᴱ ᴼᴿᴵᴳᴵᴻᴬᴸ Wolfenstein" userId="215f646470bc261a" providerId="LiveId" clId="{02FC7EFA-2E7F-4788-AACD-E0736368D5A1}" dt="2021-03-26T08:59:50.145" v="72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02FC7EFA-2E7F-4788-AACD-E0736368D5A1}" dt="2021-03-26T09:00:16.032" v="73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02FC7EFA-2E7F-4788-AACD-E0736368D5A1}" dt="2021-03-26T09:00:57.519" v="77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ᵀᴴᴱ ᴼᴿᴵᴳᴵᴻᴬᴸ Wolfenstein" userId="215f646470bc261a" providerId="LiveId" clId="{02FC7EFA-2E7F-4788-AACD-E0736368D5A1}" dt="2021-03-26T09:05:27.110" v="623" actId="20577"/>
        <pc:sldMkLst>
          <pc:docMk/>
          <pc:sldMk cId="1167673325" sldId="300"/>
        </pc:sldMkLst>
        <pc:spChg chg="mod">
          <ac:chgData name="Siniša ᵀᴴᴱ ᴼᴿᴵᴳᴵᴻᴬᴸ Wolfenstein" userId="215f646470bc261a" providerId="LiveId" clId="{02FC7EFA-2E7F-4788-AACD-E0736368D5A1}" dt="2021-03-26T09:05:27.110" v="62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ᵀᴴᴱ ᴼᴿᴵᴳᴵᴻᴬᴸ Wolfenstein" userId="215f646470bc261a" providerId="LiveId" clId="{02FC7EFA-2E7F-4788-AACD-E0736368D5A1}" dt="2021-03-26T09:01:11.061" v="81" actId="107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ᵀᴴᴱ ᴼᴿᴵᴳᴵᴻᴬᴸ Wolfenstein" userId="215f646470bc261a" providerId="LiveId" clId="{02FC7EFA-2E7F-4788-AACD-E0736368D5A1}" dt="2021-03-26T09:01:05.216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ᵀᴴᴱ ᴼᴿᴵᴳᴵᴻᴬᴸ Wolfenstein" userId="215f646470bc261a" providerId="LiveId" clId="{02FC7EFA-2E7F-4788-AACD-E0736368D5A1}" dt="2021-03-26T16:12:02.725" v="1998" actId="2696"/>
        <pc:sldMkLst>
          <pc:docMk/>
          <pc:sldMk cId="2263245869" sldId="329"/>
        </pc:sldMkLst>
      </pc:sldChg>
      <pc:sldChg chg="del">
        <pc:chgData name="Siniša ᵀᴴᴱ ᴼᴿᴵᴳᴵᴻᴬᴸ Wolfenstein" userId="215f646470bc261a" providerId="LiveId" clId="{02FC7EFA-2E7F-4788-AACD-E0736368D5A1}" dt="2021-03-26T09:12:04.398" v="627" actId="2696"/>
        <pc:sldMkLst>
          <pc:docMk/>
          <pc:sldMk cId="1307051177" sldId="398"/>
        </pc:sldMkLst>
      </pc:sldChg>
      <pc:sldChg chg="modSp ord">
        <pc:chgData name="Siniša ᵀᴴᴱ ᴼᴿᴵᴳᴵᴻᴬᴸ Wolfenstein" userId="215f646470bc261a" providerId="LiveId" clId="{02FC7EFA-2E7F-4788-AACD-E0736368D5A1}" dt="2021-03-26T09:15:14.596" v="80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02FC7EFA-2E7F-4788-AACD-E0736368D5A1}" dt="2021-03-26T09:14:46.666" v="804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12:47.491" v="635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02FC7EFA-2E7F-4788-AACD-E0736368D5A1}" dt="2021-03-26T09:13:35.901" v="637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09:12:44.622" v="63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02FC7EFA-2E7F-4788-AACD-E0736368D5A1}" dt="2021-03-26T09:17:08.478" v="91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02FC7EFA-2E7F-4788-AACD-E0736368D5A1}" dt="2021-03-26T09:17:06.283" v="914" actId="107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02FC7EFA-2E7F-4788-AACD-E0736368D5A1}" dt="2021-03-26T09:17:03.076" v="91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5:23.229" v="80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02FC7EFA-2E7F-4788-AACD-E0736368D5A1}" dt="2021-03-26T16:16:23.363" v="210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02FC7EFA-2E7F-4788-AACD-E0736368D5A1}" dt="2021-03-26T16:16:23.363" v="210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">
        <pc:chgData name="Siniša ᵀᴴᴱ ᴼᴿᴵᴳᴵᴻᴬᴸ Wolfenstein" userId="215f646470bc261a" providerId="LiveId" clId="{02FC7EFA-2E7F-4788-AACD-E0736368D5A1}" dt="2021-03-26T16:12:03.658" v="1999" actId="2696"/>
        <pc:sldMkLst>
          <pc:docMk/>
          <pc:sldMk cId="1819275780" sldId="455"/>
        </pc:sldMkLst>
      </pc:sldChg>
      <pc:sldChg chg="addSp modSp ord modAnim">
        <pc:chgData name="Siniša ᵀᴴᴱ ᴼᴿᴵᴳᴵᴻᴬᴸ Wolfenstein" userId="215f646470bc261a" providerId="LiveId" clId="{02FC7EFA-2E7F-4788-AACD-E0736368D5A1}" dt="2021-03-26T09:55:49.691" v="1350" actId="1036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02FC7EFA-2E7F-4788-AACD-E0736368D5A1}" dt="2021-03-26T09:49:20.755" v="1217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47:11.778" v="1102" actId="20577"/>
          <ac:spMkLst>
            <pc:docMk/>
            <pc:sldMk cId="3065940442" sldId="457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09:53:59.594" v="1320" actId="20577"/>
          <ac:spMkLst>
            <pc:docMk/>
            <pc:sldMk cId="3065940442" sldId="457"/>
            <ac:spMk id="8" creationId="{F2F7DCEB-C654-49DA-A61F-41B631CC1888}"/>
          </ac:spMkLst>
        </pc:spChg>
        <pc:spChg chg="add mod">
          <ac:chgData name="Siniša ᵀᴴᴱ ᴼᴿᴵᴳᴵᴻᴬᴸ Wolfenstein" userId="215f646470bc261a" providerId="LiveId" clId="{02FC7EFA-2E7F-4788-AACD-E0736368D5A1}" dt="2021-03-26T09:55:49.691" v="1350" actId="1036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02FC7EFA-2E7F-4788-AACD-E0736368D5A1}" dt="2021-03-26T09:48:06.358" v="1105" actId="1076"/>
          <ac:picMkLst>
            <pc:docMk/>
            <pc:sldMk cId="3065940442" sldId="457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02FC7EFA-2E7F-4788-AACD-E0736368D5A1}" dt="2021-03-26T09:54:43.547" v="1330" actId="1036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02FC7EFA-2E7F-4788-AACD-E0736368D5A1}" dt="2021-03-26T09:47:31.526" v="1103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02FC7EFA-2E7F-4788-AACD-E0736368D5A1}" dt="2021-03-26T16:11:58.933" v="1995" actId="2696"/>
        <pc:sldMkLst>
          <pc:docMk/>
          <pc:sldMk cId="1535928918" sldId="458"/>
        </pc:sldMkLst>
      </pc:sldChg>
      <pc:sldChg chg="addSp modSp ord modAnim">
        <pc:chgData name="Siniša ᵀᴴᴱ ᴼᴿᴵᴳᴵᴻᴬᴸ Wolfenstein" userId="215f646470bc261a" providerId="LiveId" clId="{02FC7EFA-2E7F-4788-AACD-E0736368D5A1}" dt="2021-03-26T09:37:09.733" v="991"/>
        <pc:sldMkLst>
          <pc:docMk/>
          <pc:sldMk cId="4188146968" sldId="459"/>
        </pc:sldMkLst>
        <pc:spChg chg="add mod">
          <ac:chgData name="Siniša ᵀᴴᴱ ᴼᴿᴵᴳᴵᴻᴬᴸ Wolfenstein" userId="215f646470bc261a" providerId="LiveId" clId="{02FC7EFA-2E7F-4788-AACD-E0736368D5A1}" dt="2021-03-26T09:36:05.212" v="984"/>
          <ac:spMkLst>
            <pc:docMk/>
            <pc:sldMk cId="4188146968" sldId="459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02FC7EFA-2E7F-4788-AACD-E0736368D5A1}" dt="2021-03-26T09:19:46.035" v="939" actId="14100"/>
          <ac:spMkLst>
            <pc:docMk/>
            <pc:sldMk cId="4188146968" sldId="459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02FC7EFA-2E7F-4788-AACD-E0736368D5A1}" dt="2021-03-26T09:36:15.671" v="985"/>
          <ac:spMkLst>
            <pc:docMk/>
            <pc:sldMk cId="4188146968" sldId="459"/>
            <ac:spMk id="7" creationId="{41BB61C4-F5A6-4602-9AB1-043D220634B7}"/>
          </ac:spMkLst>
        </pc:spChg>
        <pc:spChg chg="add mod">
          <ac:chgData name="Siniša ᵀᴴᴱ ᴼᴿᴵᴳᴵᴻᴬᴸ Wolfenstein" userId="215f646470bc261a" providerId="LiveId" clId="{02FC7EFA-2E7F-4788-AACD-E0736368D5A1}" dt="2021-03-26T09:36:26.072" v="986"/>
          <ac:spMkLst>
            <pc:docMk/>
            <pc:sldMk cId="4188146968" sldId="459"/>
            <ac:spMk id="8" creationId="{643E078A-8984-468A-A989-BB70DC330DB3}"/>
          </ac:spMkLst>
        </pc:spChg>
        <pc:spChg chg="add mod">
          <ac:chgData name="Siniša ᵀᴴᴱ ᴼᴿᴵᴳᴵᴻᴬᴸ Wolfenstein" userId="215f646470bc261a" providerId="LiveId" clId="{02FC7EFA-2E7F-4788-AACD-E0736368D5A1}" dt="2021-03-26T09:36:38.733" v="987"/>
          <ac:spMkLst>
            <pc:docMk/>
            <pc:sldMk cId="4188146968" sldId="459"/>
            <ac:spMk id="9" creationId="{A0D0411C-0E6C-4F5E-9DA5-D09F36C10CD8}"/>
          </ac:spMkLst>
        </pc:spChg>
        <pc:spChg chg="add mod">
          <ac:chgData name="Siniša ᵀᴴᴱ ᴼᴿᴵᴳᴵᴻᴬᴸ Wolfenstein" userId="215f646470bc261a" providerId="LiveId" clId="{02FC7EFA-2E7F-4788-AACD-E0736368D5A1}" dt="2021-03-26T09:36:47.615" v="988"/>
          <ac:spMkLst>
            <pc:docMk/>
            <pc:sldMk cId="4188146968" sldId="459"/>
            <ac:spMk id="10" creationId="{668F56F5-E6AD-403E-98E4-24D96D376EDD}"/>
          </ac:spMkLst>
        </pc:spChg>
        <pc:spChg chg="add mod">
          <ac:chgData name="Siniša ᵀᴴᴱ ᴼᴿᴵᴳᴵᴻᴬᴸ Wolfenstein" userId="215f646470bc261a" providerId="LiveId" clId="{02FC7EFA-2E7F-4788-AACD-E0736368D5A1}" dt="2021-03-26T09:36:56.851" v="989"/>
          <ac:spMkLst>
            <pc:docMk/>
            <pc:sldMk cId="4188146968" sldId="459"/>
            <ac:spMk id="11" creationId="{FC8045C1-279A-40E1-83A6-5D2F0F8A05C9}"/>
          </ac:spMkLst>
        </pc:spChg>
        <pc:spChg chg="add mod">
          <ac:chgData name="Siniša ᵀᴴᴱ ᴼᴿᴵᴳᴵᴻᴬᴸ Wolfenstein" userId="215f646470bc261a" providerId="LiveId" clId="{02FC7EFA-2E7F-4788-AACD-E0736368D5A1}" dt="2021-03-26T09:37:06.203" v="990"/>
          <ac:spMkLst>
            <pc:docMk/>
            <pc:sldMk cId="4188146968" sldId="459"/>
            <ac:spMk id="12" creationId="{9DF64379-FA1E-40CE-8E37-5BD17B5CB525}"/>
          </ac:spMkLst>
        </pc:spChg>
        <pc:picChg chg="mod">
          <ac:chgData name="Siniša ᵀᴴᴱ ᴼᴿᴵᴳᴵᴻᴬᴸ Wolfenstein" userId="215f646470bc261a" providerId="LiveId" clId="{02FC7EFA-2E7F-4788-AACD-E0736368D5A1}" dt="2021-03-26T09:34:58.033" v="948" actId="1076"/>
          <ac:picMkLst>
            <pc:docMk/>
            <pc:sldMk cId="4188146968" sldId="459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8:24.483" v="919" actId="14826"/>
          <ac:picMkLst>
            <pc:docMk/>
            <pc:sldMk cId="4188146968" sldId="459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02FC7EFA-2E7F-4788-AACD-E0736368D5A1}" dt="2021-03-26T16:12:00.420" v="1996" actId="2696"/>
        <pc:sldMkLst>
          <pc:docMk/>
          <pc:sldMk cId="1783240308" sldId="460"/>
        </pc:sldMkLst>
      </pc:sldChg>
      <pc:sldChg chg="del">
        <pc:chgData name="Siniša ᵀᴴᴱ ᴼᴿᴵᴳᴵᴻᴬᴸ Wolfenstein" userId="215f646470bc261a" providerId="LiveId" clId="{02FC7EFA-2E7F-4788-AACD-E0736368D5A1}" dt="2021-03-26T16:12:01.770" v="1997" actId="2696"/>
        <pc:sldMkLst>
          <pc:docMk/>
          <pc:sldMk cId="1851554784" sldId="461"/>
        </pc:sldMkLst>
      </pc:sldChg>
      <pc:sldChg chg="del">
        <pc:chgData name="Siniša ᵀᴴᴱ ᴼᴿᴵᴳᴵᴻᴬᴸ Wolfenstein" userId="215f646470bc261a" providerId="LiveId" clId="{02FC7EFA-2E7F-4788-AACD-E0736368D5A1}" dt="2021-03-26T16:12:04.813" v="2000" actId="2696"/>
        <pc:sldMkLst>
          <pc:docMk/>
          <pc:sldMk cId="1974024090" sldId="462"/>
        </pc:sldMkLst>
      </pc:sldChg>
      <pc:sldChg chg="delSp new add del">
        <pc:chgData name="Siniša ᵀᴴᴱ ᴼᴿᴵᴳᴵᴻᴬᴸ Wolfenstein" userId="215f646470bc261a" providerId="LiveId" clId="{02FC7EFA-2E7F-4788-AACD-E0736368D5A1}" dt="2021-03-26T16:15:41.481" v="2101" actId="2696"/>
        <pc:sldMkLst>
          <pc:docMk/>
          <pc:sldMk cId="119544103" sldId="463"/>
        </pc:sldMkLst>
        <pc:spChg chg="del">
          <ac:chgData name="Siniša ᵀᴴᴱ ᴼᴿᴵᴳᴵᴻᴬᴸ Wolfenstein" userId="215f646470bc261a" providerId="LiveId" clId="{02FC7EFA-2E7F-4788-AACD-E0736368D5A1}" dt="2021-03-26T09:05:39.471" v="626" actId="478"/>
          <ac:spMkLst>
            <pc:docMk/>
            <pc:sldMk cId="119544103" sldId="463"/>
            <ac:spMk id="2" creationId="{421D181D-0095-4C3A-A3CD-E78CF9DDD3D8}"/>
          </ac:spMkLst>
        </pc:spChg>
        <pc:spChg chg="del">
          <ac:chgData name="Siniša ᵀᴴᴱ ᴼᴿᴵᴳᴵᴻᴬᴸ Wolfenstein" userId="215f646470bc261a" providerId="LiveId" clId="{02FC7EFA-2E7F-4788-AACD-E0736368D5A1}" dt="2021-03-26T09:05:39.471" v="626" actId="478"/>
          <ac:spMkLst>
            <pc:docMk/>
            <pc:sldMk cId="119544103" sldId="463"/>
            <ac:spMk id="3" creationId="{1A6B03EF-1B45-408A-B5B9-9E2130FA419D}"/>
          </ac:spMkLst>
        </pc:spChg>
      </pc:sldChg>
      <pc:sldChg chg="addSp delSp modSp add delAnim modAnim">
        <pc:chgData name="Siniša ᵀᴴᴱ ᴼᴿᴵᴳᴵᴻᴬᴸ Wolfenstein" userId="215f646470bc261a" providerId="LiveId" clId="{02FC7EFA-2E7F-4788-AACD-E0736368D5A1}" dt="2021-03-26T09:44:05.366" v="1097" actId="14100"/>
        <pc:sldMkLst>
          <pc:docMk/>
          <pc:sldMk cId="2121622066" sldId="464"/>
        </pc:sldMkLst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02FC7EFA-2E7F-4788-AACD-E0736368D5A1}" dt="2021-03-26T09:44:05.366" v="1097" actId="14100"/>
          <ac:spMkLst>
            <pc:docMk/>
            <pc:sldMk cId="2121622066" sldId="46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8" creationId="{643E078A-8984-468A-A989-BB70DC330DB3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9" creationId="{A0D0411C-0E6C-4F5E-9DA5-D09F36C10CD8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10" creationId="{668F56F5-E6AD-403E-98E4-24D96D376EDD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11" creationId="{FC8045C1-279A-40E1-83A6-5D2F0F8A05C9}"/>
          </ac:spMkLst>
        </pc:spChg>
        <pc:spChg chg="del">
          <ac:chgData name="Siniša ᵀᴴᴱ ᴼᴿᴵᴳᴵᴻᴬᴸ Wolfenstein" userId="215f646470bc261a" providerId="LiveId" clId="{02FC7EFA-2E7F-4788-AACD-E0736368D5A1}" dt="2021-03-26T09:38:50.977" v="994" actId="478"/>
          <ac:spMkLst>
            <pc:docMk/>
            <pc:sldMk cId="2121622066" sldId="464"/>
            <ac:spMk id="12" creationId="{9DF64379-FA1E-40CE-8E37-5BD17B5CB525}"/>
          </ac:spMkLst>
        </pc:spChg>
        <pc:spChg chg="add mod">
          <ac:chgData name="Siniša ᵀᴴᴱ ᴼᴿᴵᴳᴵᴻᴬᴸ Wolfenstein" userId="215f646470bc261a" providerId="LiveId" clId="{02FC7EFA-2E7F-4788-AACD-E0736368D5A1}" dt="2021-03-26T09:43:59.706" v="1095" actId="14100"/>
          <ac:spMkLst>
            <pc:docMk/>
            <pc:sldMk cId="2121622066" sldId="464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02FC7EFA-2E7F-4788-AACD-E0736368D5A1}" dt="2021-03-26T09:44:01.787" v="1096" actId="1076"/>
          <ac:picMkLst>
            <pc:docMk/>
            <pc:sldMk cId="2121622066" sldId="464"/>
            <ac:picMk id="2" creationId="{B69E1C10-ACFD-49C4-B019-6B92ED78F85E}"/>
          </ac:picMkLst>
        </pc:picChg>
      </pc:sldChg>
      <pc:sldChg chg="modSp add ord modAnim">
        <pc:chgData name="Siniša ᵀᴴᴱ ᴼᴿᴵᴳᴵᴻᴬᴸ Wolfenstein" userId="215f646470bc261a" providerId="LiveId" clId="{02FC7EFA-2E7F-4788-AACD-E0736368D5A1}" dt="2021-03-26T10:00:20.367" v="1412"/>
        <pc:sldMkLst>
          <pc:docMk/>
          <pc:sldMk cId="3553558926" sldId="465"/>
        </pc:sldMkLst>
        <pc:spChg chg="mod">
          <ac:chgData name="Siniša ᵀᴴᴱ ᴼᴿᴵᴳᴵᴻᴬᴸ Wolfenstein" userId="215f646470bc261a" providerId="LiveId" clId="{02FC7EFA-2E7F-4788-AACD-E0736368D5A1}" dt="2021-03-26T09:58:53.359" v="1382"/>
          <ac:spMkLst>
            <pc:docMk/>
            <pc:sldMk cId="3553558926" sldId="465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59:55.738" v="1409" actId="14100"/>
          <ac:spMkLst>
            <pc:docMk/>
            <pc:sldMk cId="3553558926" sldId="465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02FC7EFA-2E7F-4788-AACD-E0736368D5A1}" dt="2021-03-26T10:00:18.031" v="1411" actId="1076"/>
          <ac:picMkLst>
            <pc:docMk/>
            <pc:sldMk cId="3553558926" sldId="465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56:58.543" v="1352" actId="14826"/>
          <ac:picMkLst>
            <pc:docMk/>
            <pc:sldMk cId="3553558926" sldId="465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02FC7EFA-2E7F-4788-AACD-E0736368D5A1}" dt="2021-03-26T10:01:27.256" v="1415" actId="14826"/>
        <pc:sldMkLst>
          <pc:docMk/>
          <pc:sldMk cId="2865821958" sldId="466"/>
        </pc:sldMkLst>
        <pc:picChg chg="mod">
          <ac:chgData name="Siniša ᵀᴴᴱ ᴼᴿᴵᴳᴵᴻᴬᴸ Wolfenstein" userId="215f646470bc261a" providerId="LiveId" clId="{02FC7EFA-2E7F-4788-AACD-E0736368D5A1}" dt="2021-03-26T10:01:27.256" v="1415" actId="14826"/>
          <ac:picMkLst>
            <pc:docMk/>
            <pc:sldMk cId="2865821958" sldId="466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10:00:48.633" v="1414" actId="14826"/>
          <ac:picMkLst>
            <pc:docMk/>
            <pc:sldMk cId="2865821958" sldId="466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02FC7EFA-2E7F-4788-AACD-E0736368D5A1}" dt="2021-03-26T10:06:28.650" v="1644" actId="1036"/>
        <pc:sldMkLst>
          <pc:docMk/>
          <pc:sldMk cId="2817913401" sldId="467"/>
        </pc:sldMkLst>
        <pc:spChg chg="mod">
          <ac:chgData name="Siniša ᵀᴴᴱ ᴼᴿᴵᴳᴵᴻᴬᴸ Wolfenstein" userId="215f646470bc261a" providerId="LiveId" clId="{02FC7EFA-2E7F-4788-AACD-E0736368D5A1}" dt="2021-03-26T10:06:28.650" v="1644" actId="1036"/>
          <ac:spMkLst>
            <pc:docMk/>
            <pc:sldMk cId="2817913401" sldId="467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02FC7EFA-2E7F-4788-AACD-E0736368D5A1}" dt="2021-03-26T10:06:24.330" v="1627" actId="1036"/>
          <ac:spMkLst>
            <pc:docMk/>
            <pc:sldMk cId="2817913401" sldId="467"/>
            <ac:spMk id="7" creationId="{21A9E590-D260-42C5-84EA-B7763BE52A5A}"/>
          </ac:spMkLst>
        </pc:spChg>
        <pc:spChg chg="add mod">
          <ac:chgData name="Siniša ᵀᴴᴱ ᴼᴿᴵᴳᴵᴻᴬᴸ Wolfenstein" userId="215f646470bc261a" providerId="LiveId" clId="{02FC7EFA-2E7F-4788-AACD-E0736368D5A1}" dt="2021-03-26T10:06:24.330" v="1627" actId="1036"/>
          <ac:spMkLst>
            <pc:docMk/>
            <pc:sldMk cId="2817913401" sldId="467"/>
            <ac:spMk id="8" creationId="{CE5DDE65-0835-4752-A08D-DC465EFBBD86}"/>
          </ac:spMkLst>
        </pc:spChg>
        <pc:spChg chg="add mod">
          <ac:chgData name="Siniša ᵀᴴᴱ ᴼᴿᴵᴳᴵᴻᴬᴸ Wolfenstein" userId="215f646470bc261a" providerId="LiveId" clId="{02FC7EFA-2E7F-4788-AACD-E0736368D5A1}" dt="2021-03-26T10:06:24.330" v="1627" actId="1036"/>
          <ac:spMkLst>
            <pc:docMk/>
            <pc:sldMk cId="2817913401" sldId="467"/>
            <ac:spMk id="9" creationId="{9A21E652-EB08-4FE7-A020-313E4C370AEC}"/>
          </ac:spMkLst>
        </pc:spChg>
        <pc:spChg chg="add mod">
          <ac:chgData name="Siniša ᵀᴴᴱ ᴼᴿᴵᴳᴵᴻᴬᴸ Wolfenstein" userId="215f646470bc261a" providerId="LiveId" clId="{02FC7EFA-2E7F-4788-AACD-E0736368D5A1}" dt="2021-03-26T10:06:24.330" v="1627" actId="1036"/>
          <ac:spMkLst>
            <pc:docMk/>
            <pc:sldMk cId="2817913401" sldId="467"/>
            <ac:spMk id="10" creationId="{4D003B71-FCF4-4BDE-B50E-79BD7756BACE}"/>
          </ac:spMkLst>
        </pc:spChg>
        <pc:spChg chg="add mod">
          <ac:chgData name="Siniša ᵀᴴᴱ ᴼᴿᴵᴳᴵᴻᴬᴸ Wolfenstein" userId="215f646470bc261a" providerId="LiveId" clId="{02FC7EFA-2E7F-4788-AACD-E0736368D5A1}" dt="2021-03-26T10:06:24.330" v="1627" actId="1036"/>
          <ac:spMkLst>
            <pc:docMk/>
            <pc:sldMk cId="2817913401" sldId="467"/>
            <ac:spMk id="11" creationId="{047BAB16-D230-4BEF-B6D0-1E1FA615C3EA}"/>
          </ac:spMkLst>
        </pc:spChg>
        <pc:spChg chg="add mod">
          <ac:chgData name="Siniša ᵀᴴᴱ ᴼᴿᴵᴳᴵᴻᴬᴸ Wolfenstein" userId="215f646470bc261a" providerId="LiveId" clId="{02FC7EFA-2E7F-4788-AACD-E0736368D5A1}" dt="2021-03-26T10:06:24.330" v="1627" actId="1036"/>
          <ac:spMkLst>
            <pc:docMk/>
            <pc:sldMk cId="2817913401" sldId="467"/>
            <ac:spMk id="12" creationId="{A0B35033-3DBE-4F1F-B5B7-8F221D556BD4}"/>
          </ac:spMkLst>
        </pc:spChg>
        <pc:spChg chg="mod">
          <ac:chgData name="Siniša ᵀᴴᴱ ᴼᴿᴵᴳᴵᴻᴬᴸ Wolfenstein" userId="215f646470bc261a" providerId="LiveId" clId="{02FC7EFA-2E7F-4788-AACD-E0736368D5A1}" dt="2021-03-26T10:06:18.617" v="1608" actId="14100"/>
          <ac:spMkLst>
            <pc:docMk/>
            <pc:sldMk cId="2817913401" sldId="467"/>
            <ac:spMk id="13" creationId="{295B4C17-7D82-449D-A45A-89A6E89F650F}"/>
          </ac:spMkLst>
        </pc:spChg>
        <pc:spChg chg="add mod">
          <ac:chgData name="Siniša ᵀᴴᴱ ᴼᴿᴵᴳᴵᴻᴬᴸ Wolfenstein" userId="215f646470bc261a" providerId="LiveId" clId="{02FC7EFA-2E7F-4788-AACD-E0736368D5A1}" dt="2021-03-26T10:06:24.330" v="1627" actId="1036"/>
          <ac:spMkLst>
            <pc:docMk/>
            <pc:sldMk cId="2817913401" sldId="467"/>
            <ac:spMk id="14" creationId="{6A579838-2014-417C-82D1-7F214CB62C1D}"/>
          </ac:spMkLst>
        </pc:spChg>
        <pc:picChg chg="mod">
          <ac:chgData name="Siniša ᵀᴴᴱ ᴼᴿᴵᴳᴵᴻᴬᴸ Wolfenstein" userId="215f646470bc261a" providerId="LiveId" clId="{02FC7EFA-2E7F-4788-AACD-E0736368D5A1}" dt="2021-03-26T10:06:24.330" v="1627" actId="1036"/>
          <ac:picMkLst>
            <pc:docMk/>
            <pc:sldMk cId="2817913401" sldId="467"/>
            <ac:picMk id="2" creationId="{B69E1C10-ACFD-49C4-B019-6B92ED78F85E}"/>
          </ac:picMkLst>
        </pc:picChg>
      </pc:sldChg>
      <pc:sldChg chg="addSp delSp modSp add delAnim modAnim">
        <pc:chgData name="Siniša ᵀᴴᴱ ᴼᴿᴵᴳᴵᴻᴬᴸ Wolfenstein" userId="215f646470bc261a" providerId="LiveId" clId="{02FC7EFA-2E7F-4788-AACD-E0736368D5A1}" dt="2021-03-26T15:59:38.693" v="1930" actId="20577"/>
        <pc:sldMkLst>
          <pc:docMk/>
          <pc:sldMk cId="588955196" sldId="468"/>
        </pc:sldMkLst>
        <pc:spChg chg="mod">
          <ac:chgData name="Siniša ᵀᴴᴱ ᴼᴿᴵᴳᴵᴻᴬᴸ Wolfenstein" userId="215f646470bc261a" providerId="LiveId" clId="{02FC7EFA-2E7F-4788-AACD-E0736368D5A1}" dt="2021-03-26T15:39:36.736" v="1729" actId="14100"/>
          <ac:spMkLst>
            <pc:docMk/>
            <pc:sldMk cId="588955196" sldId="468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02FC7EFA-2E7F-4788-AACD-E0736368D5A1}" dt="2021-03-26T15:31:07.696" v="1647" actId="478"/>
          <ac:spMkLst>
            <pc:docMk/>
            <pc:sldMk cId="588955196" sldId="468"/>
            <ac:spMk id="7" creationId="{21A9E590-D260-42C5-84EA-B7763BE52A5A}"/>
          </ac:spMkLst>
        </pc:spChg>
        <pc:spChg chg="del">
          <ac:chgData name="Siniša ᵀᴴᴱ ᴼᴿᴵᴳᴵᴻᴬᴸ Wolfenstein" userId="215f646470bc261a" providerId="LiveId" clId="{02FC7EFA-2E7F-4788-AACD-E0736368D5A1}" dt="2021-03-26T15:31:07.696" v="1647" actId="478"/>
          <ac:spMkLst>
            <pc:docMk/>
            <pc:sldMk cId="588955196" sldId="468"/>
            <ac:spMk id="8" creationId="{CE5DDE65-0835-4752-A08D-DC465EFBBD86}"/>
          </ac:spMkLst>
        </pc:spChg>
        <pc:spChg chg="del">
          <ac:chgData name="Siniša ᵀᴴᴱ ᴼᴿᴵᴳᴵᴻᴬᴸ Wolfenstein" userId="215f646470bc261a" providerId="LiveId" clId="{02FC7EFA-2E7F-4788-AACD-E0736368D5A1}" dt="2021-03-26T15:31:07.696" v="1647" actId="478"/>
          <ac:spMkLst>
            <pc:docMk/>
            <pc:sldMk cId="588955196" sldId="468"/>
            <ac:spMk id="9" creationId="{9A21E652-EB08-4FE7-A020-313E4C370AEC}"/>
          </ac:spMkLst>
        </pc:spChg>
        <pc:spChg chg="del">
          <ac:chgData name="Siniša ᵀᴴᴱ ᴼᴿᴵᴳᴵᴻᴬᴸ Wolfenstein" userId="215f646470bc261a" providerId="LiveId" clId="{02FC7EFA-2E7F-4788-AACD-E0736368D5A1}" dt="2021-03-26T15:31:07.696" v="1647" actId="478"/>
          <ac:spMkLst>
            <pc:docMk/>
            <pc:sldMk cId="588955196" sldId="468"/>
            <ac:spMk id="10" creationId="{4D003B71-FCF4-4BDE-B50E-79BD7756BACE}"/>
          </ac:spMkLst>
        </pc:spChg>
        <pc:spChg chg="del">
          <ac:chgData name="Siniša ᵀᴴᴱ ᴼᴿᴵᴳᴵᴻᴬᴸ Wolfenstein" userId="215f646470bc261a" providerId="LiveId" clId="{02FC7EFA-2E7F-4788-AACD-E0736368D5A1}" dt="2021-03-26T15:31:07.696" v="1647" actId="478"/>
          <ac:spMkLst>
            <pc:docMk/>
            <pc:sldMk cId="588955196" sldId="468"/>
            <ac:spMk id="11" creationId="{047BAB16-D230-4BEF-B6D0-1E1FA615C3EA}"/>
          </ac:spMkLst>
        </pc:spChg>
        <pc:spChg chg="del">
          <ac:chgData name="Siniša ᵀᴴᴱ ᴼᴿᴵᴳᴵᴻᴬᴸ Wolfenstein" userId="215f646470bc261a" providerId="LiveId" clId="{02FC7EFA-2E7F-4788-AACD-E0736368D5A1}" dt="2021-03-26T15:31:07.696" v="1647" actId="478"/>
          <ac:spMkLst>
            <pc:docMk/>
            <pc:sldMk cId="588955196" sldId="468"/>
            <ac:spMk id="12" creationId="{A0B35033-3DBE-4F1F-B5B7-8F221D556BD4}"/>
          </ac:spMkLst>
        </pc:spChg>
        <pc:spChg chg="mod">
          <ac:chgData name="Siniša ᵀᴴᴱ ᴼᴿᴵᴳᴵᴻᴬᴸ Wolfenstein" userId="215f646470bc261a" providerId="LiveId" clId="{02FC7EFA-2E7F-4788-AACD-E0736368D5A1}" dt="2021-03-26T15:59:38.693" v="1930" actId="20577"/>
          <ac:spMkLst>
            <pc:docMk/>
            <pc:sldMk cId="588955196" sldId="468"/>
            <ac:spMk id="13" creationId="{295B4C17-7D82-449D-A45A-89A6E89F650F}"/>
          </ac:spMkLst>
        </pc:spChg>
        <pc:spChg chg="del">
          <ac:chgData name="Siniša ᵀᴴᴱ ᴼᴿᴵᴳᴵᴻᴬᴸ Wolfenstein" userId="215f646470bc261a" providerId="LiveId" clId="{02FC7EFA-2E7F-4788-AACD-E0736368D5A1}" dt="2021-03-26T15:31:07.696" v="1647" actId="478"/>
          <ac:spMkLst>
            <pc:docMk/>
            <pc:sldMk cId="588955196" sldId="468"/>
            <ac:spMk id="14" creationId="{6A579838-2014-417C-82D1-7F214CB62C1D}"/>
          </ac:spMkLst>
        </pc:spChg>
        <pc:picChg chg="mod">
          <ac:chgData name="Siniša ᵀᴴᴱ ᴼᴿᴵᴳᴵᴻᴬᴸ Wolfenstein" userId="215f646470bc261a" providerId="LiveId" clId="{02FC7EFA-2E7F-4788-AACD-E0736368D5A1}" dt="2021-03-26T15:39:31.626" v="1727" actId="1076"/>
          <ac:picMkLst>
            <pc:docMk/>
            <pc:sldMk cId="588955196" sldId="468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02FC7EFA-2E7F-4788-AACD-E0736368D5A1}" dt="2021-03-26T15:39:28.764" v="1726" actId="1076"/>
          <ac:picMkLst>
            <pc:docMk/>
            <pc:sldMk cId="588955196" sldId="468"/>
            <ac:picMk id="3" creationId="{0BB0C7B8-94D2-4F0B-8DF5-30B182F3854F}"/>
          </ac:picMkLst>
        </pc:picChg>
        <pc:picChg chg="add del">
          <ac:chgData name="Siniša ᵀᴴᴱ ᴼᴿᴵᴳᴵᴻᴬᴸ Wolfenstein" userId="215f646470bc261a" providerId="LiveId" clId="{02FC7EFA-2E7F-4788-AACD-E0736368D5A1}" dt="2021-03-26T15:38:04.194" v="1703"/>
          <ac:picMkLst>
            <pc:docMk/>
            <pc:sldMk cId="588955196" sldId="468"/>
            <ac:picMk id="5" creationId="{B04E6BCD-5201-4BD3-B03D-981D72A11BB6}"/>
          </ac:picMkLst>
        </pc:pic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  <pc:sldChg chg="delSp modSp add ord delAnim modAnim">
        <pc:chgData name="Siniša ᵀᴴᴱ ᴼᴿᴵᴳᴵᴻᴬᴸ Wolfenstein" userId="215f646470bc261a" providerId="LiveId" clId="{02FC7EFA-2E7F-4788-AACD-E0736368D5A1}" dt="2021-03-26T16:15:39.809" v="2100"/>
        <pc:sldMkLst>
          <pc:docMk/>
          <pc:sldMk cId="4061424107" sldId="470"/>
        </pc:sldMkLst>
        <pc:spChg chg="mod">
          <ac:chgData name="Siniša ᵀᴴᴱ ᴼᴿᴵᴳᴵᴻᴬᴸ Wolfenstein" userId="215f646470bc261a" providerId="LiveId" clId="{02FC7EFA-2E7F-4788-AACD-E0736368D5A1}" dt="2021-03-26T16:14:46.224" v="2099" actId="20577"/>
          <ac:spMkLst>
            <pc:docMk/>
            <pc:sldMk cId="4061424107" sldId="47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02FC7EFA-2E7F-4788-AACD-E0736368D5A1}" dt="2021-03-26T16:12:24.980" v="2004" actId="478"/>
          <ac:spMkLst>
            <pc:docMk/>
            <pc:sldMk cId="4061424107" sldId="470"/>
            <ac:spMk id="7" creationId="{21A9E590-D260-42C5-84EA-B7763BE52A5A}"/>
          </ac:spMkLst>
        </pc:spChg>
        <pc:spChg chg="del">
          <ac:chgData name="Siniša ᵀᴴᴱ ᴼᴿᴵᴳᴵᴻᴬᴸ Wolfenstein" userId="215f646470bc261a" providerId="LiveId" clId="{02FC7EFA-2E7F-4788-AACD-E0736368D5A1}" dt="2021-03-26T16:12:24.980" v="2004" actId="478"/>
          <ac:spMkLst>
            <pc:docMk/>
            <pc:sldMk cId="4061424107" sldId="470"/>
            <ac:spMk id="8" creationId="{CE5DDE65-0835-4752-A08D-DC465EFBBD86}"/>
          </ac:spMkLst>
        </pc:spChg>
        <pc:spChg chg="del">
          <ac:chgData name="Siniša ᵀᴴᴱ ᴼᴿᴵᴳᴵᴻᴬᴸ Wolfenstein" userId="215f646470bc261a" providerId="LiveId" clId="{02FC7EFA-2E7F-4788-AACD-E0736368D5A1}" dt="2021-03-26T16:12:47.562" v="2005" actId="478"/>
          <ac:spMkLst>
            <pc:docMk/>
            <pc:sldMk cId="4061424107" sldId="470"/>
            <ac:spMk id="9" creationId="{9A21E652-EB08-4FE7-A020-313E4C370AEC}"/>
          </ac:spMkLst>
        </pc:spChg>
        <pc:spChg chg="del">
          <ac:chgData name="Siniša ᵀᴴᴱ ᴼᴿᴵᴳᴵᴻᴬᴸ Wolfenstein" userId="215f646470bc261a" providerId="LiveId" clId="{02FC7EFA-2E7F-4788-AACD-E0736368D5A1}" dt="2021-03-26T16:12:24.980" v="2004" actId="478"/>
          <ac:spMkLst>
            <pc:docMk/>
            <pc:sldMk cId="4061424107" sldId="470"/>
            <ac:spMk id="10" creationId="{4D003B71-FCF4-4BDE-B50E-79BD7756BACE}"/>
          </ac:spMkLst>
        </pc:spChg>
        <pc:spChg chg="del">
          <ac:chgData name="Siniša ᵀᴴᴱ ᴼᴿᴵᴳᴵᴻᴬᴸ Wolfenstein" userId="215f646470bc261a" providerId="LiveId" clId="{02FC7EFA-2E7F-4788-AACD-E0736368D5A1}" dt="2021-03-26T16:12:24.980" v="2004" actId="478"/>
          <ac:spMkLst>
            <pc:docMk/>
            <pc:sldMk cId="4061424107" sldId="470"/>
            <ac:spMk id="11" creationId="{047BAB16-D230-4BEF-B6D0-1E1FA615C3EA}"/>
          </ac:spMkLst>
        </pc:spChg>
        <pc:spChg chg="del">
          <ac:chgData name="Siniša ᵀᴴᴱ ᴼᴿᴵᴳᴵᴻᴬᴸ Wolfenstein" userId="215f646470bc261a" providerId="LiveId" clId="{02FC7EFA-2E7F-4788-AACD-E0736368D5A1}" dt="2021-03-26T16:12:24.980" v="2004" actId="478"/>
          <ac:spMkLst>
            <pc:docMk/>
            <pc:sldMk cId="4061424107" sldId="470"/>
            <ac:spMk id="12" creationId="{A0B35033-3DBE-4F1F-B5B7-8F221D556BD4}"/>
          </ac:spMkLst>
        </pc:spChg>
        <pc:spChg chg="del">
          <ac:chgData name="Siniša ᵀᴴᴱ ᴼᴿᴵᴳᴵᴻᴬᴸ Wolfenstein" userId="215f646470bc261a" providerId="LiveId" clId="{02FC7EFA-2E7F-4788-AACD-E0736368D5A1}" dt="2021-03-26T16:12:21.762" v="2003" actId="478"/>
          <ac:spMkLst>
            <pc:docMk/>
            <pc:sldMk cId="4061424107" sldId="470"/>
            <ac:spMk id="13" creationId="{295B4C17-7D82-449D-A45A-89A6E89F650F}"/>
          </ac:spMkLst>
        </pc:spChg>
        <pc:spChg chg="del">
          <ac:chgData name="Siniša ᵀᴴᴱ ᴼᴿᴵᴳᴵᴻᴬᴸ Wolfenstein" userId="215f646470bc261a" providerId="LiveId" clId="{02FC7EFA-2E7F-4788-AACD-E0736368D5A1}" dt="2021-03-26T16:12:24.980" v="2004" actId="478"/>
          <ac:spMkLst>
            <pc:docMk/>
            <pc:sldMk cId="4061424107" sldId="470"/>
            <ac:spMk id="14" creationId="{6A579838-2014-417C-82D1-7F214CB62C1D}"/>
          </ac:spMkLst>
        </pc:spChg>
        <pc:picChg chg="mod">
          <ac:chgData name="Siniša ᵀᴴᴱ ᴼᴿᴵᴳᴵᴻᴬᴸ Wolfenstein" userId="215f646470bc261a" providerId="LiveId" clId="{02FC7EFA-2E7F-4788-AACD-E0736368D5A1}" dt="2021-03-26T16:12:59.231" v="2009" actId="14100"/>
          <ac:picMkLst>
            <pc:docMk/>
            <pc:sldMk cId="4061424107" sldId="47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16:12:19.285" v="2002" actId="14826"/>
          <ac:picMkLst>
            <pc:docMk/>
            <pc:sldMk cId="4061424107" sldId="470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26.3.2021.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847/663/598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hyperlink" Target="https://www.menti.com/ftokph5de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akelet.com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hyperlink" Target="https://www.canva.com/hr_hr/" TargetMode="External"/><Relationship Id="rId4" Type="http://schemas.openxmlformats.org/officeDocument/2006/relationships/hyperlink" Target="https://jamboard.google.com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20fb4348-9daa-40ea-98c7-aa2b263e59ad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s://www.canva.com/design/play?category=tACZCpzRB-E&amp;type=TACQ-lCLuV8&amp;uid=5aad08d8-4199-4c1f-a09a-bb7a4a41e41e&amp;_branch_match_id=903931240872789299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Art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and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music for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all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" y="15173"/>
            <a:ext cx="5091808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5" y="562280"/>
            <a:ext cx="7040241" cy="6707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suggest</a:t>
            </a:r>
            <a:r>
              <a:rPr lang="hr-HR" sz="2000" b="1" dirty="0"/>
              <a:t> a title for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 i razmisli koji naslov bi mogao dati tekstu.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55" y="1310185"/>
            <a:ext cx="11503489" cy="48763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582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" y="15173"/>
            <a:ext cx="5097980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5" y="477676"/>
            <a:ext cx="7040241" cy="6655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mean</a:t>
            </a:r>
            <a:r>
              <a:rPr lang="hr-HR" sz="2000" b="1" dirty="0"/>
              <a:t>…</a:t>
            </a:r>
            <a:br>
              <a:rPr lang="hr-HR" sz="2000" i="1" dirty="0"/>
            </a:br>
            <a:r>
              <a:rPr lang="hr-HR" sz="2000" i="1" dirty="0"/>
              <a:t>Pronađi u tekstu parafrazirane riječi.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396" y="1192610"/>
            <a:ext cx="5291327" cy="41279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95B4C17-7D82-449D-A45A-89A6E89F650F}"/>
              </a:ext>
            </a:extLst>
          </p:cNvPr>
          <p:cNvSpPr txBox="1">
            <a:spLocks/>
          </p:cNvSpPr>
          <p:nvPr/>
        </p:nvSpPr>
        <p:spPr>
          <a:xfrm>
            <a:off x="5113493" y="5965646"/>
            <a:ext cx="7040241" cy="1224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Uvježbaj naučene riječi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https://wordwall.net/play/847/663/598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1A9E590-D260-42C5-84EA-B7763BE52A5A}"/>
              </a:ext>
            </a:extLst>
          </p:cNvPr>
          <p:cNvSpPr txBox="1">
            <a:spLocks/>
          </p:cNvSpPr>
          <p:nvPr/>
        </p:nvSpPr>
        <p:spPr>
          <a:xfrm>
            <a:off x="6274681" y="1913173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one-</a:t>
            </a:r>
            <a:r>
              <a:rPr lang="hr-HR" sz="2200" i="1" dirty="0" err="1">
                <a:solidFill>
                  <a:srgbClr val="FF0000"/>
                </a:solidFill>
              </a:rPr>
              <a:t>of</a:t>
            </a:r>
            <a:r>
              <a:rPr lang="hr-HR" sz="2200" i="1" dirty="0">
                <a:solidFill>
                  <a:srgbClr val="FF0000"/>
                </a:solidFill>
              </a:rPr>
              <a:t>-a-</a:t>
            </a:r>
            <a:r>
              <a:rPr lang="hr-HR" sz="2200" i="1" dirty="0" err="1">
                <a:solidFill>
                  <a:srgbClr val="FF0000"/>
                </a:solidFill>
              </a:rPr>
              <a:t>kind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E5DDE65-0835-4752-A08D-DC465EFBBD86}"/>
              </a:ext>
            </a:extLst>
          </p:cNvPr>
          <p:cNvSpPr txBox="1">
            <a:spLocks/>
          </p:cNvSpPr>
          <p:nvPr/>
        </p:nvSpPr>
        <p:spPr>
          <a:xfrm>
            <a:off x="5400187" y="2539600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hearing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loss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A21E652-EB08-4FE7-A020-313E4C370AEC}"/>
              </a:ext>
            </a:extLst>
          </p:cNvPr>
          <p:cNvSpPr txBox="1">
            <a:spLocks/>
          </p:cNvSpPr>
          <p:nvPr/>
        </p:nvSpPr>
        <p:spPr>
          <a:xfrm>
            <a:off x="7750059" y="2833263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lyrics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D003B71-FCF4-4BDE-B50E-79BD7756BACE}"/>
              </a:ext>
            </a:extLst>
          </p:cNvPr>
          <p:cNvSpPr txBox="1">
            <a:spLocks/>
          </p:cNvSpPr>
          <p:nvPr/>
        </p:nvSpPr>
        <p:spPr>
          <a:xfrm>
            <a:off x="7073483" y="3469315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sign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language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47BAB16-D230-4BEF-B6D0-1E1FA615C3EA}"/>
              </a:ext>
            </a:extLst>
          </p:cNvPr>
          <p:cNvSpPr txBox="1">
            <a:spLocks/>
          </p:cNvSpPr>
          <p:nvPr/>
        </p:nvSpPr>
        <p:spPr>
          <a:xfrm>
            <a:off x="7351109" y="3798313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deaf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0B35033-3DBE-4F1F-B5B7-8F221D556BD4}"/>
              </a:ext>
            </a:extLst>
          </p:cNvPr>
          <p:cNvSpPr txBox="1">
            <a:spLocks/>
          </p:cNvSpPr>
          <p:nvPr/>
        </p:nvSpPr>
        <p:spPr>
          <a:xfrm>
            <a:off x="7073483" y="4095742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partial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A579838-2014-417C-82D1-7F214CB62C1D}"/>
              </a:ext>
            </a:extLst>
          </p:cNvPr>
          <p:cNvSpPr txBox="1">
            <a:spLocks/>
          </p:cNvSpPr>
          <p:nvPr/>
        </p:nvSpPr>
        <p:spPr>
          <a:xfrm>
            <a:off x="5400187" y="4751048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vibrated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91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3" grpId="0" uiExpand="1" build="p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" y="15173"/>
            <a:ext cx="5097980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732060" y="469875"/>
            <a:ext cx="6412577" cy="6201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can you do to make the life of people</a:t>
            </a:r>
            <a:r>
              <a:rPr lang="hr-HR" sz="2000" b="1" dirty="0"/>
              <a:t> </a:t>
            </a:r>
            <a:r>
              <a:rPr lang="en-US" sz="2000" b="1" dirty="0"/>
              <a:t>with vision or hearing loss in your community</a:t>
            </a:r>
            <a:r>
              <a:rPr lang="hr-HR" sz="2000" b="1" dirty="0"/>
              <a:t> </a:t>
            </a:r>
            <a:r>
              <a:rPr lang="en-US" sz="2000" b="1" dirty="0"/>
              <a:t>better?</a:t>
            </a:r>
            <a:r>
              <a:rPr lang="hr-HR" sz="2000" i="1" dirty="0"/>
              <a:t> Razmisli o aktivnostima u zajednici koje možeš poduzeti kako bi olakšao život ljudima s poteškoćama.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08" y="469875"/>
            <a:ext cx="5291327" cy="11488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95B4C17-7D82-449D-A45A-89A6E89F650F}"/>
              </a:ext>
            </a:extLst>
          </p:cNvPr>
          <p:cNvSpPr txBox="1">
            <a:spLocks/>
          </p:cNvSpPr>
          <p:nvPr/>
        </p:nvSpPr>
        <p:spPr>
          <a:xfrm>
            <a:off x="5268036" y="3630304"/>
            <a:ext cx="6876601" cy="3560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willing are you to do the following for a</a:t>
            </a:r>
            <a:r>
              <a:rPr lang="hr-HR" sz="2000" b="1" dirty="0"/>
              <a:t> </a:t>
            </a:r>
            <a:r>
              <a:rPr lang="en-US" sz="2000" b="1" dirty="0"/>
              <a:t>friend with a vision or hearing loss?</a:t>
            </a:r>
            <a:r>
              <a:rPr lang="hr-HR" sz="2000" b="1" dirty="0"/>
              <a:t> </a:t>
            </a:r>
            <a:r>
              <a:rPr lang="en-US" sz="2000" b="1" dirty="0"/>
              <a:t>Write numbers from 1 (not willing at all) to 4</a:t>
            </a:r>
            <a:r>
              <a:rPr lang="hr-HR" sz="2000" b="1" dirty="0"/>
              <a:t> </a:t>
            </a:r>
            <a:r>
              <a:rPr lang="en-US" sz="2000" b="1" dirty="0"/>
              <a:t>(very willing).</a:t>
            </a:r>
            <a:r>
              <a:rPr lang="hr-HR" sz="2000" b="1" dirty="0"/>
              <a:t> </a:t>
            </a:r>
            <a:r>
              <a:rPr lang="hr-HR" sz="2000" i="1" dirty="0"/>
              <a:t>Tvrdnje o mogućim konkretnim aktivnostima koje bi poduzeli za vršnjaka s poteškoćama vida ili sluha posložiti od 1. (najmanje voljni) do 4. (najviše voljni).</a:t>
            </a:r>
            <a:br>
              <a:rPr lang="hr-HR" sz="2000" i="1" dirty="0"/>
            </a:br>
            <a:r>
              <a:rPr lang="hr-HR" sz="2000" i="1" dirty="0"/>
              <a:t>Ovaj zadatak možeš odraditi u digitalnom obliku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https://www.menti.com/ftokph5dea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0BB0C7B8-94D2-4F0B-8DF5-30B182F385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708" y="2244539"/>
            <a:ext cx="4797591" cy="46134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895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6918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3" y="0"/>
            <a:ext cx="8344333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843749" y="614149"/>
            <a:ext cx="3160634" cy="5486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descriptions with disability access symbols.</a:t>
            </a:r>
            <a:br>
              <a:rPr lang="hr-HR" sz="2000" b="1" dirty="0"/>
            </a:br>
            <a:r>
              <a:rPr lang="pl-PL" sz="2000" i="1" dirty="0"/>
              <a:t>U 1. zadatku na 70. stranici spoji piktograme s njihovim opisom</a:t>
            </a: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087D8F3-76F1-49BE-B3F4-D61694BDC5AF}"/>
              </a:ext>
            </a:extLst>
          </p:cNvPr>
          <p:cNvSpPr txBox="1">
            <a:spLocks/>
          </p:cNvSpPr>
          <p:nvPr/>
        </p:nvSpPr>
        <p:spPr>
          <a:xfrm>
            <a:off x="7800909" y="1790343"/>
            <a:ext cx="4400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C9B201C-5745-4B3E-B49F-6C3281601774}"/>
              </a:ext>
            </a:extLst>
          </p:cNvPr>
          <p:cNvSpPr txBox="1">
            <a:spLocks/>
          </p:cNvSpPr>
          <p:nvPr/>
        </p:nvSpPr>
        <p:spPr>
          <a:xfrm>
            <a:off x="6424646" y="1790342"/>
            <a:ext cx="4400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59B6BF5-AB59-4F8E-870C-C14BD3C2E522}"/>
              </a:ext>
            </a:extLst>
          </p:cNvPr>
          <p:cNvSpPr txBox="1">
            <a:spLocks/>
          </p:cNvSpPr>
          <p:nvPr/>
        </p:nvSpPr>
        <p:spPr>
          <a:xfrm>
            <a:off x="774587" y="1790341"/>
            <a:ext cx="4400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00AFFB7-BB5B-4F4A-BE04-1FFC157F42B8}"/>
              </a:ext>
            </a:extLst>
          </p:cNvPr>
          <p:cNvSpPr txBox="1">
            <a:spLocks/>
          </p:cNvSpPr>
          <p:nvPr/>
        </p:nvSpPr>
        <p:spPr>
          <a:xfrm>
            <a:off x="3668587" y="1790341"/>
            <a:ext cx="4400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A34A91C-F93F-4D93-92E1-25F1183504DD}"/>
              </a:ext>
            </a:extLst>
          </p:cNvPr>
          <p:cNvSpPr txBox="1">
            <a:spLocks/>
          </p:cNvSpPr>
          <p:nvPr/>
        </p:nvSpPr>
        <p:spPr>
          <a:xfrm>
            <a:off x="4995707" y="1790341"/>
            <a:ext cx="4400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E626DFE-A306-4BD7-BFA7-DF241B3A90BB}"/>
              </a:ext>
            </a:extLst>
          </p:cNvPr>
          <p:cNvSpPr txBox="1">
            <a:spLocks/>
          </p:cNvSpPr>
          <p:nvPr/>
        </p:nvSpPr>
        <p:spPr>
          <a:xfrm>
            <a:off x="2210032" y="1790341"/>
            <a:ext cx="44001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" y="19232"/>
            <a:ext cx="5097980" cy="681953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5" y="477676"/>
            <a:ext cx="7040241" cy="6655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Analyze your school and how accessible it is to people with disabilities.</a:t>
            </a:r>
            <a:br>
              <a:rPr lang="hr-HR" sz="2000" i="1" dirty="0"/>
            </a:br>
            <a:r>
              <a:rPr lang="hr-HR" sz="2000" i="1" dirty="0"/>
              <a:t>Analiziraj dostupnost svoje škole osobama s invalidnošću i putem nekog od digitalnih alata za suradnju </a:t>
            </a:r>
            <a:r>
              <a:rPr lang="hr-HR" sz="2000" i="1" dirty="0" err="1">
                <a:hlinkClick r:id="rId3"/>
              </a:rPr>
              <a:t>Wakalet</a:t>
            </a:r>
            <a:r>
              <a:rPr lang="hr-HR" sz="2000" i="1" dirty="0"/>
              <a:t>, </a:t>
            </a:r>
            <a:r>
              <a:rPr lang="hr-HR" sz="2000" i="1" dirty="0" err="1">
                <a:hlinkClick r:id="rId4"/>
              </a:rPr>
              <a:t>Jamboard</a:t>
            </a:r>
            <a:r>
              <a:rPr lang="hr-HR" sz="2000" i="1" dirty="0"/>
              <a:t>, </a:t>
            </a:r>
            <a:r>
              <a:rPr lang="hr-HR" sz="2000" i="1" dirty="0" err="1">
                <a:hlinkClick r:id="rId5"/>
              </a:rPr>
              <a:t>Canva</a:t>
            </a:r>
            <a:r>
              <a:rPr lang="hr-HR" sz="2000" i="1" dirty="0"/>
              <a:t> predstavi dobra i loša rješenja za osobe s invalidnošću u svojoj školi.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396" y="2331187"/>
            <a:ext cx="6697047" cy="40491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142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en-US" sz="2000" u="sng" dirty="0">
                <a:hlinkClick r:id="rId4"/>
              </a:rPr>
              <a:t>https://www.e-sfera.hr/dodatni-digitalni-sadrzaji/20fb4348-9daa-40ea-98c7-aa2b263e59ad/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Differently talented artists you may not have heard of</a:t>
            </a:r>
            <a:endParaRPr lang="hr-HR" sz="2000" b="1" u="sng"/>
          </a:p>
          <a:p>
            <a:pPr marL="0" indent="0" algn="ctr">
              <a:buNone/>
            </a:pPr>
            <a:r>
              <a:rPr lang="hr-HR" sz="2000" i="1"/>
              <a:t>Pročitaj </a:t>
            </a:r>
            <a:r>
              <a:rPr lang="hr-HR" sz="2000" i="1" dirty="0"/>
              <a:t>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36" y="735323"/>
            <a:ext cx="4018435" cy="53873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petu temu, danas krećemo na UNIT 6, tj. šestu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3</a:t>
            </a:r>
            <a:r>
              <a:rPr lang="hr-HR" sz="2000" i="1" dirty="0"/>
              <a:t> na 90. i 91.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 err="1"/>
              <a:t>Created</a:t>
            </a:r>
            <a:r>
              <a:rPr lang="hr-HR" sz="2000" b="1" dirty="0"/>
              <a:t> to </a:t>
            </a:r>
            <a:r>
              <a:rPr lang="hr-HR" sz="2000" b="1" dirty="0" err="1"/>
              <a:t>create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879" y="742235"/>
            <a:ext cx="4029249" cy="53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941696"/>
            <a:ext cx="6620822" cy="5581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</a:t>
            </a:r>
            <a:br>
              <a:rPr lang="hr-HR" sz="2000" i="1" dirty="0"/>
            </a:br>
            <a:r>
              <a:rPr lang="hr-HR" sz="2000" i="1" dirty="0"/>
              <a:t>proširit ćeš svoje znanje o </a:t>
            </a:r>
            <a:r>
              <a:rPr lang="hr-HR" sz="2000" i="1" dirty="0" err="1"/>
              <a:t>Present</a:t>
            </a:r>
            <a:r>
              <a:rPr lang="hr-HR" sz="2000" i="1" dirty="0"/>
              <a:t> Perfectu, te ćeš ga usporediti sa Past </a:t>
            </a:r>
            <a:r>
              <a:rPr lang="hr-HR" sz="2000" i="1" dirty="0" err="1"/>
              <a:t>Simple</a:t>
            </a:r>
            <a:r>
              <a:rPr lang="hr-HR" sz="2000" i="1" dirty="0"/>
              <a:t> oblikom! Isto tako, ponovit ćeš i proširiti svoje znanje o korištenju članova u engleskom jeziku.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za iskustva, naručivanje hrane, knjige i knjižnice, te glazbene instrumente.</a:t>
            </a:r>
          </a:p>
          <a:p>
            <a:pPr marL="0" lvl="0" indent="0" algn="ctr">
              <a:buNone/>
            </a:pPr>
            <a:r>
              <a:rPr lang="hr-HR" sz="2000" i="1" dirty="0"/>
              <a:t>Razgovarat ćeš o iskustvima i postignućima, čitati i slušati o knjigama i knjižnicama, smisliti razgovor, opisati instrument i napisati prigovor na engleskom jeziku!</a:t>
            </a:r>
          </a:p>
          <a:p>
            <a:pPr marL="0" lvl="0" indent="0" algn="ctr">
              <a:buNone/>
            </a:pPr>
            <a:r>
              <a:rPr lang="hr-HR" sz="2000" i="1" dirty="0"/>
              <a:t>Izražavat ćeš svoje mišljenje o temi, i promišljati o umjetnosti, slikarstvu i književnosti!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7" y="755884"/>
            <a:ext cx="3997122" cy="534622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609" y="8040"/>
            <a:ext cx="5121391" cy="684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54" y="8039"/>
            <a:ext cx="5145026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7" y="2897992"/>
            <a:ext cx="11745368" cy="30342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45026" y="918816"/>
            <a:ext cx="6859357" cy="2626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fotografiju.</a:t>
            </a:r>
            <a:br>
              <a:rPr lang="hr-HR" sz="2000" b="1" dirty="0"/>
            </a:b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kind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a </a:t>
            </a:r>
            <a:r>
              <a:rPr lang="hr-HR" sz="2000" b="1" dirty="0" err="1"/>
              <a:t>dog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Kakav je to pas?</a:t>
            </a:r>
            <a:endParaRPr lang="en-US" sz="2000" b="1" dirty="0"/>
          </a:p>
          <a:p>
            <a:pPr marL="0" indent="0">
              <a:buNone/>
            </a:pP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pet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dog</a:t>
            </a:r>
            <a:r>
              <a:rPr lang="hr-HR" sz="2000" b="1" dirty="0"/>
              <a:t>? </a:t>
            </a:r>
            <a:r>
              <a:rPr lang="hr-HR" sz="2000" b="1" dirty="0" err="1"/>
              <a:t>Why</a:t>
            </a:r>
            <a:r>
              <a:rPr lang="hr-HR" sz="2000" b="1" dirty="0"/>
              <a:t>/</a:t>
            </a:r>
            <a:r>
              <a:rPr lang="hr-HR" sz="2000" b="1" dirty="0" err="1"/>
              <a:t>Why</a:t>
            </a:r>
            <a:r>
              <a:rPr lang="hr-HR" sz="2000" b="1" dirty="0"/>
              <a:t> </a:t>
            </a:r>
            <a:r>
              <a:rPr lang="hr-HR" sz="2000" b="1" dirty="0" err="1"/>
              <a:t>not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Biste li </a:t>
            </a:r>
            <a:r>
              <a:rPr lang="hr-HR" sz="2000" i="1" dirty="0" err="1"/>
              <a:t>pomazili</a:t>
            </a:r>
            <a:r>
              <a:rPr lang="hr-HR" sz="2000" i="1" dirty="0"/>
              <a:t> ovakvog psa? Zašto / zašto ne?</a:t>
            </a:r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2" y="15173"/>
            <a:ext cx="5122257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5" y="562280"/>
            <a:ext cx="7040241" cy="6707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suggest</a:t>
            </a:r>
            <a:r>
              <a:rPr lang="hr-HR" sz="2000" b="1" dirty="0"/>
              <a:t> a title for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 i razmisli koji naslov bi mogao dati tekstu.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76" y="1310185"/>
            <a:ext cx="11672247" cy="48763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9" y="15173"/>
            <a:ext cx="5116171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5" y="627797"/>
            <a:ext cx="7040241" cy="6232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Insert the words in bold from the text into the gaps.</a:t>
            </a:r>
            <a:br>
              <a:rPr lang="hr-HR" sz="2000" i="1" dirty="0"/>
            </a:br>
            <a:r>
              <a:rPr lang="hr-HR" sz="2000" i="1" dirty="0"/>
              <a:t>Podebljane riječi iz 1. zadatka ubaci na odgovarajuće mjesto u tekstu koristeći se riječima u novom kontekstu.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49" y="1622062"/>
            <a:ext cx="11833501" cy="48107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00B9502-1F77-4238-BB1C-7B7DA5AD5EEB}"/>
              </a:ext>
            </a:extLst>
          </p:cNvPr>
          <p:cNvSpPr txBox="1">
            <a:spLocks/>
          </p:cNvSpPr>
          <p:nvPr/>
        </p:nvSpPr>
        <p:spPr>
          <a:xfrm>
            <a:off x="446050" y="2308952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service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dogs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41BB61C4-F5A6-4602-9AB1-043D220634B7}"/>
              </a:ext>
            </a:extLst>
          </p:cNvPr>
          <p:cNvSpPr txBox="1">
            <a:spLocks/>
          </p:cNvSpPr>
          <p:nvPr/>
        </p:nvSpPr>
        <p:spPr>
          <a:xfrm>
            <a:off x="446050" y="3518971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exhibition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43E078A-8984-468A-A989-BB70DC330DB3}"/>
              </a:ext>
            </a:extLst>
          </p:cNvPr>
          <p:cNvSpPr txBox="1">
            <a:spLocks/>
          </p:cNvSpPr>
          <p:nvPr/>
        </p:nvSpPr>
        <p:spPr>
          <a:xfrm>
            <a:off x="449325" y="4130956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Braille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0D0411C-0E6C-4F5E-9DA5-D09F36C10CD8}"/>
              </a:ext>
            </a:extLst>
          </p:cNvPr>
          <p:cNvSpPr txBox="1">
            <a:spLocks/>
          </p:cNvSpPr>
          <p:nvPr/>
        </p:nvSpPr>
        <p:spPr>
          <a:xfrm>
            <a:off x="6385101" y="2595177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 </a:t>
            </a:r>
            <a:r>
              <a:rPr lang="hr-HR" sz="2200" i="1" dirty="0" err="1">
                <a:solidFill>
                  <a:srgbClr val="FF0000"/>
                </a:solidFill>
              </a:rPr>
              <a:t>white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cane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68F56F5-E6AD-403E-98E4-24D96D376EDD}"/>
              </a:ext>
            </a:extLst>
          </p:cNvPr>
          <p:cNvSpPr txBox="1">
            <a:spLocks/>
          </p:cNvSpPr>
          <p:nvPr/>
        </p:nvSpPr>
        <p:spPr>
          <a:xfrm>
            <a:off x="7281813" y="4132366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an</a:t>
            </a:r>
            <a:r>
              <a:rPr lang="hr-HR" sz="2200" i="1" dirty="0">
                <a:solidFill>
                  <a:srgbClr val="FF0000"/>
                </a:solidFill>
              </a:rPr>
              <a:t> audio </a:t>
            </a:r>
            <a:r>
              <a:rPr lang="hr-HR" sz="2200" i="1" dirty="0" err="1">
                <a:solidFill>
                  <a:srgbClr val="FF0000"/>
                </a:solidFill>
              </a:rPr>
              <a:t>guide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C8045C1-279A-40E1-83A6-5D2F0F8A05C9}"/>
              </a:ext>
            </a:extLst>
          </p:cNvPr>
          <p:cNvSpPr txBox="1">
            <a:spLocks/>
          </p:cNvSpPr>
          <p:nvPr/>
        </p:nvSpPr>
        <p:spPr>
          <a:xfrm>
            <a:off x="6357804" y="5033010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accessible</a:t>
            </a:r>
            <a:r>
              <a:rPr lang="hr-HR" sz="2200" i="1" dirty="0">
                <a:solidFill>
                  <a:srgbClr val="FF0000"/>
                </a:solidFill>
              </a:rPr>
              <a:t> to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DF64379-FA1E-40CE-8E37-5BD17B5CB525}"/>
              </a:ext>
            </a:extLst>
          </p:cNvPr>
          <p:cNvSpPr txBox="1">
            <a:spLocks/>
          </p:cNvSpPr>
          <p:nvPr/>
        </p:nvSpPr>
        <p:spPr>
          <a:xfrm>
            <a:off x="6385101" y="5950011"/>
            <a:ext cx="33343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exhibits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14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9" y="15173"/>
            <a:ext cx="5116171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5" y="409433"/>
            <a:ext cx="7040241" cy="6451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Braille</a:t>
            </a:r>
            <a:r>
              <a:rPr lang="hr-HR" sz="2000" b="1" dirty="0"/>
              <a:t> </a:t>
            </a:r>
            <a:r>
              <a:rPr lang="hr-HR" sz="2000" b="1" dirty="0" err="1"/>
              <a:t>alphabet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Pogledaj </a:t>
            </a:r>
            <a:r>
              <a:rPr lang="pl-PL" sz="2000" i="1" dirty="0"/>
              <a:t>Brailleovu abecedu na dnu stranice i u 3. zadatku pokušaj napisati svoje ime pomoću Brailleova pisma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49" y="1402070"/>
            <a:ext cx="11833501" cy="36448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95B4C17-7D82-449D-A45A-89A6E89F650F}"/>
              </a:ext>
            </a:extLst>
          </p:cNvPr>
          <p:cNvSpPr txBox="1">
            <a:spLocks/>
          </p:cNvSpPr>
          <p:nvPr/>
        </p:nvSpPr>
        <p:spPr>
          <a:xfrm>
            <a:off x="5113493" y="5213445"/>
            <a:ext cx="7040241" cy="197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 err="1"/>
              <a:t>Brailleovo</a:t>
            </a:r>
            <a:r>
              <a:rPr lang="hr-HR" sz="2000" i="1" dirty="0"/>
              <a:t> pismo je zakonski obavezno u Europskoj uniji na kutijama farmaceutskih proizvoda!</a:t>
            </a:r>
          </a:p>
          <a:p>
            <a:pPr marL="0" indent="0">
              <a:buNone/>
            </a:pPr>
            <a:r>
              <a:rPr lang="pl-PL" sz="2000" i="1" dirty="0"/>
              <a:t>Razmisli o drugim okolnostima u kojima je Brailleovo pismo za slijepu osobu od životne važnosti.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12162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9" y="8039"/>
            <a:ext cx="5120908" cy="6857354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450" y="142046"/>
            <a:ext cx="2790420" cy="41433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2967" y="409433"/>
            <a:ext cx="6871416" cy="6127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Jeste li znali da je prva verzija tog pisma stvorena za špijune, kako bi mogli čitati dokumente u mraku.</a:t>
            </a:r>
            <a:endParaRPr lang="en-US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2F7DCEB-C654-49DA-A61F-41B631CC1888}"/>
              </a:ext>
            </a:extLst>
          </p:cNvPr>
          <p:cNvSpPr txBox="1">
            <a:spLocks/>
          </p:cNvSpPr>
          <p:nvPr/>
        </p:nvSpPr>
        <p:spPr>
          <a:xfrm>
            <a:off x="5151963" y="1159764"/>
            <a:ext cx="6871416" cy="6030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Korištenjem nekog od digitalnih alata za izradu umnih mapa npr. </a:t>
            </a:r>
            <a:r>
              <a:rPr lang="hr-HR" sz="2000" i="1" dirty="0" err="1">
                <a:hlinkClick r:id="rId4"/>
              </a:rPr>
              <a:t>Canve</a:t>
            </a:r>
            <a:r>
              <a:rPr lang="hr-HR" sz="2000" i="1" dirty="0"/>
              <a:t> sastavi umnu mapu mogućih rješenja problema s kojima se susreću slijepi i slabovidni ljudi.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0428AD00-C961-4CC2-A4AF-6C1FFE08B9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0478" y="2036438"/>
            <a:ext cx="5003184" cy="4143352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D4168B5-776C-4E31-B87F-048484A258F8}"/>
              </a:ext>
            </a:extLst>
          </p:cNvPr>
          <p:cNvSpPr txBox="1">
            <a:spLocks/>
          </p:cNvSpPr>
          <p:nvPr/>
        </p:nvSpPr>
        <p:spPr>
          <a:xfrm>
            <a:off x="5142464" y="6220734"/>
            <a:ext cx="6880913" cy="5844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 osnovi umne mape zapiši  nekoliko rečenica o načinima na koje je moguće pomoći slijepim i slabovidnim osobama</a:t>
            </a:r>
          </a:p>
        </p:txBody>
      </p:sp>
    </p:spTree>
    <p:extLst>
      <p:ext uri="{BB962C8B-B14F-4D97-AF65-F5344CB8AC3E}">
        <p14:creationId xmlns:p14="http://schemas.microsoft.com/office/powerpoint/2010/main" val="30659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uiExpand="1" build="p"/>
      <p:bldP spid="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" y="15173"/>
            <a:ext cx="5097980" cy="68276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5" y="409433"/>
            <a:ext cx="7040241" cy="6451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photos. What could the text below be about?</a:t>
            </a:r>
            <a:br>
              <a:rPr lang="hr-HR" sz="2000" i="1" dirty="0"/>
            </a:br>
            <a:r>
              <a:rPr lang="hr-HR" sz="2000" i="1" dirty="0"/>
              <a:t>Gledajući fotografije, </a:t>
            </a:r>
            <a:r>
              <a:rPr lang="hr-HR" sz="2000" i="1" dirty="0" err="1"/>
              <a:t>pokušavjte</a:t>
            </a:r>
            <a:r>
              <a:rPr lang="hr-HR" sz="2000" i="1" dirty="0"/>
              <a:t> pogoditi o čemu će biti riječi u tekstu. Što fotografije prikazuju?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104" y="1481244"/>
            <a:ext cx="7404710" cy="364486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95B4C17-7D82-449D-A45A-89A6E89F650F}"/>
              </a:ext>
            </a:extLst>
          </p:cNvPr>
          <p:cNvSpPr txBox="1">
            <a:spLocks/>
          </p:cNvSpPr>
          <p:nvPr/>
        </p:nvSpPr>
        <p:spPr>
          <a:xfrm>
            <a:off x="5113493" y="5455929"/>
            <a:ext cx="7040241" cy="1734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 prvoj slici se nalazi osoba koja komunicira pomoću znakovnog jezika koji  nije univerzalan. Postoji približno 135 inačica znakovnog jezika, tako da se čak američki (ALS), britanski (BLS) i australski znakovni jezik (</a:t>
            </a:r>
            <a:r>
              <a:rPr lang="hr-HR" sz="2000" i="1" dirty="0" err="1"/>
              <a:t>Auslan</a:t>
            </a:r>
            <a:r>
              <a:rPr lang="hr-HR" sz="2000" i="1" dirty="0"/>
              <a:t>) međusobno razlikuju.</a:t>
            </a:r>
          </a:p>
        </p:txBody>
      </p:sp>
    </p:spTree>
    <p:extLst>
      <p:ext uri="{BB962C8B-B14F-4D97-AF65-F5344CB8AC3E}">
        <p14:creationId xmlns:p14="http://schemas.microsoft.com/office/powerpoint/2010/main" val="355355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3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</TotalTime>
  <Words>516</Words>
  <Application>Microsoft Office PowerPoint</Application>
  <PresentationFormat>Široki zaslon</PresentationFormat>
  <Paragraphs>58</Paragraphs>
  <Slides>15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Tema sustava Office</vt:lpstr>
      <vt:lpstr>UNIT 6;  Created to create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248</cp:revision>
  <dcterms:created xsi:type="dcterms:W3CDTF">2020-09-12T11:20:19Z</dcterms:created>
  <dcterms:modified xsi:type="dcterms:W3CDTF">2021-03-26T16:16:25Z</dcterms:modified>
</cp:coreProperties>
</file>